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vnd.openxmlformats-officedocument.presentationml.slide+xml"/>
  <Default Extension="jpeg" ContentType="image/jpeg"/>
  <Default Extension="JPG" ContentType="image/jpeg"/>
  <Override PartName="/ppt/tableStyles.xml" ContentType="application/vnd.openxmlformats-officedocument.presentationml.tableStyles+xml"/>
  <Override PartName="/ppt/slideLayouts/slideLayout13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17" r:id="rId25"/>
    <p:sldId id="279" r:id="rId26"/>
    <p:sldId id="319" r:id="rId27"/>
    <p:sldId id="280" r:id="rId28"/>
    <p:sldId id="281" r:id="rId29"/>
    <p:sldId id="282" r:id="rId30"/>
    <p:sldId id="283" r:id="rId31"/>
    <p:sldId id="320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321" r:id="rId42"/>
    <p:sldId id="293" r:id="rId43"/>
    <p:sldId id="294" r:id="rId44"/>
    <p:sldId id="322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23" r:id="rId66"/>
    <p:sldId id="315" r:id="rId67"/>
    <p:sldId id="316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EKLEeY_WeQ&amp;t=5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Destino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366712"/>
            <a:ext cx="120110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371475"/>
            <a:ext cx="119253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347662"/>
            <a:ext cx="1205865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323850"/>
            <a:ext cx="120205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42900"/>
            <a:ext cx="120015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342900"/>
            <a:ext cx="120777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376237"/>
            <a:ext cx="1183957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323850"/>
            <a:ext cx="1201102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347662"/>
            <a:ext cx="12011025" cy="6162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2255" y="2888672"/>
            <a:ext cx="3358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Mira a </a:t>
            </a:r>
            <a:r>
              <a:rPr lang="en-US" sz="4000" b="1" dirty="0" err="1" smtClean="0">
                <a:solidFill>
                  <a:srgbClr val="FF0000"/>
                </a:solidFill>
              </a:rPr>
              <a:t>su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reloj</a:t>
            </a:r>
            <a:r>
              <a:rPr lang="en-US" sz="4000" b="1" dirty="0" smtClean="0">
                <a:solidFill>
                  <a:srgbClr val="FF0000"/>
                </a:solidFill>
              </a:rPr>
              <a:t> de </a:t>
            </a:r>
            <a:r>
              <a:rPr lang="en-US" sz="4000" b="1" dirty="0" err="1" smtClean="0">
                <a:solidFill>
                  <a:srgbClr val="FF0000"/>
                </a:solidFill>
              </a:rPr>
              <a:t>bolsillo</a:t>
            </a:r>
            <a:r>
              <a:rPr lang="en-US" sz="4000" b="1" dirty="0" smtClean="0">
                <a:solidFill>
                  <a:srgbClr val="FF0000"/>
                </a:solidFill>
              </a:rPr>
              <a:t>.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361950"/>
            <a:ext cx="118300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361950"/>
            <a:ext cx="1195387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319087"/>
            <a:ext cx="119919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338137"/>
            <a:ext cx="1202055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352425"/>
            <a:ext cx="1204912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95287"/>
            <a:ext cx="120396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167" y="1388225"/>
            <a:ext cx="9152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Est</a:t>
            </a:r>
            <a:r>
              <a:rPr lang="es-MX" sz="4400" dirty="0"/>
              <a:t>á</a:t>
            </a:r>
            <a:r>
              <a:rPr lang="en-US" sz="4400" dirty="0" smtClean="0"/>
              <a:t> </a:t>
            </a:r>
            <a:r>
              <a:rPr lang="en-US" sz="4400" dirty="0" err="1" smtClean="0"/>
              <a:t>muerto</a:t>
            </a:r>
            <a:r>
              <a:rPr lang="en-US" sz="4400" dirty="0" smtClean="0"/>
              <a:t>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779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47662"/>
            <a:ext cx="119634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3410" y="1862051"/>
            <a:ext cx="77391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/>
              <a:t>¡El hombre no se murió! </a:t>
            </a:r>
            <a:endParaRPr lang="es-MX" sz="4800" dirty="0" smtClean="0"/>
          </a:p>
          <a:p>
            <a:pPr algn="ctr"/>
            <a:r>
              <a:rPr lang="es-MX" sz="4800" dirty="0" smtClean="0"/>
              <a:t>¡Era </a:t>
            </a:r>
            <a:r>
              <a:rPr lang="es-MX" sz="4800" dirty="0"/>
              <a:t>un sueño!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57187"/>
            <a:ext cx="120015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376237"/>
            <a:ext cx="1191577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347662"/>
            <a:ext cx="1213485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485775"/>
            <a:ext cx="11220450" cy="5886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1505" y="5727469"/>
            <a:ext cx="678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 un </a:t>
            </a:r>
            <a:r>
              <a:rPr lang="en-US" dirty="0" err="1" smtClean="0"/>
              <a:t>despertador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361950"/>
            <a:ext cx="120967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1724" y="1487978"/>
            <a:ext cx="9119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/>
              <a:t>¿Qué hará el hombre?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712422" y="2693324"/>
            <a:ext cx="9094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¿Cómo evitará el accidente?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357187"/>
            <a:ext cx="1201102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361950"/>
            <a:ext cx="120205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357187"/>
            <a:ext cx="120777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319087"/>
            <a:ext cx="1204912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" y="338137"/>
            <a:ext cx="120872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66712"/>
            <a:ext cx="120015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404812"/>
            <a:ext cx="1198245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167" y="1388225"/>
            <a:ext cx="9152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Est</a:t>
            </a:r>
            <a:r>
              <a:rPr lang="es-MX" sz="4400" dirty="0"/>
              <a:t>á</a:t>
            </a:r>
            <a:r>
              <a:rPr lang="en-US" sz="4400" dirty="0" smtClean="0"/>
              <a:t> </a:t>
            </a:r>
            <a:r>
              <a:rPr lang="en-US" sz="4400" dirty="0" err="1" smtClean="0"/>
              <a:t>muerto</a:t>
            </a:r>
            <a:r>
              <a:rPr lang="en-US" sz="4400" dirty="0" smtClean="0"/>
              <a:t>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558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342900"/>
            <a:ext cx="117062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357187"/>
            <a:ext cx="120967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3309" y="1426664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4400" dirty="0"/>
              <a:t>¡El hombre no se murió!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9004" y="3233651"/>
            <a:ext cx="69826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/>
              <a:t>¿Era </a:t>
            </a:r>
            <a:r>
              <a:rPr lang="es-MX" sz="4400" dirty="0"/>
              <a:t>un </a:t>
            </a:r>
            <a:r>
              <a:rPr lang="es-MX" sz="4400" dirty="0" smtClean="0"/>
              <a:t>sueño?</a:t>
            </a:r>
            <a:endParaRPr lang="en-US" sz="4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361950"/>
            <a:ext cx="120586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2425"/>
            <a:ext cx="120396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1724" y="1487978"/>
            <a:ext cx="9119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/>
              <a:t>¿Qué hará el hombre?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712422" y="2693324"/>
            <a:ext cx="9094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/>
              <a:t>¿Cómo evitará el accidente?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36124" y="3940233"/>
            <a:ext cx="84789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/>
              <a:t>¿</a:t>
            </a:r>
            <a:r>
              <a:rPr lang="en-US" sz="4400" dirty="0" smtClean="0"/>
              <a:t>Por qu</a:t>
            </a:r>
            <a:r>
              <a:rPr lang="es-MX" sz="4400" dirty="0" smtClean="0"/>
              <a:t>é</a:t>
            </a:r>
            <a:r>
              <a:rPr lang="en-US" sz="4400" dirty="0" smtClean="0"/>
              <a:t> hay tres hombres/dos fantasmas?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723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361950"/>
            <a:ext cx="1204912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" y="357187"/>
            <a:ext cx="120681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371475"/>
            <a:ext cx="1198245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61950"/>
            <a:ext cx="119634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" y="352425"/>
            <a:ext cx="120681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433387"/>
            <a:ext cx="114966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347662"/>
            <a:ext cx="1190625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71475"/>
            <a:ext cx="116586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371475"/>
            <a:ext cx="1205865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357187"/>
            <a:ext cx="1201102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361950"/>
            <a:ext cx="120586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" y="342900"/>
            <a:ext cx="120872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167" y="1388225"/>
            <a:ext cx="9152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Est</a:t>
            </a:r>
            <a:r>
              <a:rPr lang="es-MX" sz="4400" dirty="0"/>
              <a:t>á</a:t>
            </a:r>
            <a:r>
              <a:rPr lang="en-US" sz="4400" dirty="0" smtClean="0"/>
              <a:t> </a:t>
            </a:r>
            <a:r>
              <a:rPr lang="en-US" sz="4400" dirty="0" err="1" smtClean="0"/>
              <a:t>muerto</a:t>
            </a:r>
            <a:r>
              <a:rPr lang="en-US" sz="4400" dirty="0" smtClean="0"/>
              <a:t>.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753985" y="3100647"/>
            <a:ext cx="5378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Otra</a:t>
            </a:r>
            <a:r>
              <a:rPr lang="en-US" sz="4400" dirty="0" smtClean="0"/>
              <a:t> </a:t>
            </a:r>
            <a:r>
              <a:rPr lang="en-US" sz="4400" dirty="0" err="1" smtClean="0"/>
              <a:t>vez</a:t>
            </a:r>
            <a:r>
              <a:rPr lang="en-US" sz="4400" dirty="0" smtClean="0"/>
              <a:t>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2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5762"/>
            <a:ext cx="121158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361950"/>
            <a:ext cx="1210627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6712"/>
            <a:ext cx="120396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2425"/>
            <a:ext cx="120396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352425"/>
            <a:ext cx="119919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23850"/>
            <a:ext cx="121158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61950"/>
            <a:ext cx="120015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167" y="1388225"/>
            <a:ext cx="9152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Est</a:t>
            </a:r>
            <a:r>
              <a:rPr lang="es-MX" sz="4400" dirty="0"/>
              <a:t>á</a:t>
            </a:r>
            <a:r>
              <a:rPr lang="en-US" sz="4400" dirty="0" smtClean="0"/>
              <a:t> </a:t>
            </a:r>
            <a:r>
              <a:rPr lang="en-US" sz="4400" dirty="0" err="1" smtClean="0"/>
              <a:t>muerto</a:t>
            </a:r>
            <a:r>
              <a:rPr lang="en-US" sz="4400" dirty="0" smtClean="0"/>
              <a:t>.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753985" y="3100647"/>
            <a:ext cx="5378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Otra</a:t>
            </a:r>
            <a:r>
              <a:rPr lang="en-US" sz="4400" dirty="0" smtClean="0"/>
              <a:t> </a:t>
            </a:r>
            <a:r>
              <a:rPr lang="en-US" sz="4400" dirty="0" err="1" smtClean="0"/>
              <a:t>vez</a:t>
            </a:r>
            <a:r>
              <a:rPr lang="en-US" sz="4400" dirty="0" smtClean="0"/>
              <a:t>.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433155" y="3751810"/>
            <a:ext cx="537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Otra</a:t>
            </a:r>
            <a:r>
              <a:rPr lang="en-US" sz="3200" dirty="0" smtClean="0"/>
              <a:t> </a:t>
            </a:r>
            <a:r>
              <a:rPr lang="en-US" sz="3200" dirty="0" err="1" smtClean="0"/>
              <a:t>vez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749338" y="4336585"/>
            <a:ext cx="537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71475"/>
            <a:ext cx="119634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2298" y="2485506"/>
            <a:ext cx="7406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/>
              <a:t>¿</a:t>
            </a:r>
            <a:r>
              <a:rPr lang="es-MX" sz="4400" dirty="0"/>
              <a:t>Cómo </a:t>
            </a:r>
            <a:r>
              <a:rPr lang="es-MX" sz="4400" dirty="0" smtClean="0"/>
              <a:t>podr</a:t>
            </a:r>
            <a:r>
              <a:rPr lang="es-MX" sz="4400" dirty="0"/>
              <a:t>á</a:t>
            </a:r>
            <a:r>
              <a:rPr lang="es-MX" sz="4400" dirty="0" smtClean="0"/>
              <a:t> evitar </a:t>
            </a:r>
            <a:r>
              <a:rPr lang="es-MX" sz="4400" dirty="0"/>
              <a:t>el accidente? </a:t>
            </a:r>
            <a:endParaRPr lang="en-US" sz="4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5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3850"/>
            <a:ext cx="120396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923" y="5965337"/>
            <a:ext cx="917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https://www.youtube.com/watch?v=wEKLEeY_WeQ&amp;t=5s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9629" y="422337"/>
            <a:ext cx="74066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¿Qué hará el hombre? </a:t>
            </a:r>
            <a:endParaRPr lang="en-US" sz="4400" dirty="0"/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10596" y="1501066"/>
            <a:ext cx="65171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¿Cómo evitará el accidente?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68927" y="2947616"/>
            <a:ext cx="45470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¿Cómo cambiará el tiempo?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887883" y="3484232"/>
            <a:ext cx="72071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¿Cómo será posible que no morirá</a:t>
            </a:r>
            <a:r>
              <a:rPr lang="es-MX" sz="4000" dirty="0" smtClean="0"/>
              <a:t>?</a:t>
            </a:r>
          </a:p>
          <a:p>
            <a:r>
              <a:rPr lang="es-MX" sz="4000" dirty="0" smtClean="0"/>
              <a:t> </a:t>
            </a:r>
            <a:r>
              <a:rPr lang="es-MX" sz="4000" dirty="0"/>
              <a:t>¿</a:t>
            </a:r>
            <a:r>
              <a:rPr lang="es-MX" sz="4000"/>
              <a:t>Cómo </a:t>
            </a:r>
            <a:r>
              <a:rPr lang="es-MX" sz="4000" smtClean="0"/>
              <a:t>sea </a:t>
            </a:r>
            <a:r>
              <a:rPr lang="es-MX" sz="4000" dirty="0"/>
              <a:t>posible que no se muriere?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925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357187"/>
            <a:ext cx="119157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342900"/>
            <a:ext cx="119919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371475"/>
            <a:ext cx="1197292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4085</TotalTime>
  <Words>144</Words>
  <Application>Microsoft Office PowerPoint</Application>
  <PresentationFormat>Widescreen</PresentationFormat>
  <Paragraphs>27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Arial</vt:lpstr>
      <vt:lpstr>Century Gothic</vt:lpstr>
      <vt:lpstr>Vapor Trail</vt:lpstr>
      <vt:lpstr>El Destino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Sidney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El Destino</dc:title>
  <dc:creator>Peggy Strupp</dc:creator>
  <cp:lastModifiedBy>Peggy Strupp</cp:lastModifiedBy>
  <cp:revision>23</cp:revision>
  <dcterms:created xsi:type="dcterms:W3CDTF">2019-10-01T19:14:39Z</dcterms:created>
  <dcterms:modified xsi:type="dcterms:W3CDTF">2019-10-04T15:20:11Z</dcterms:modified>
</cp:coreProperties>
</file>