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Comfortaa" panose="020B0604020202020204" charset="0"/>
      <p:regular r:id="rId4"/>
      <p:bold r:id="rId5"/>
    </p:embeddedFont>
    <p:embeddedFont>
      <p:font typeface="Shadows Into Light Two" panose="020B0604020202020204" charset="0"/>
      <p:regular r:id="rId6"/>
    </p:embeddedFont>
    <p:embeddedFont>
      <p:font typeface="Trebuchet MS" panose="020B0603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jiDygv/6GUYyJo3aB5B1P8xbG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29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5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264952" y="1456057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Arial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264944" y="5542288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>
            <a:spLocks noGrp="1"/>
          </p:cNvSpPr>
          <p:nvPr>
            <p:ph type="title"/>
          </p:nvPr>
        </p:nvSpPr>
        <p:spPr>
          <a:xfrm>
            <a:off x="264944" y="2163088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Font typeface="Arial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1"/>
          </p:nvPr>
        </p:nvSpPr>
        <p:spPr>
          <a:xfrm>
            <a:off x="264944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264944" y="4206106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body" idx="1"/>
          </p:nvPr>
        </p:nvSpPr>
        <p:spPr>
          <a:xfrm>
            <a:off x="264945" y="2253728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2"/>
          </p:nvPr>
        </p:nvSpPr>
        <p:spPr>
          <a:xfrm>
            <a:off x="4107540" y="2253728"/>
            <a:ext cx="3399899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264945" y="1086506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1"/>
          </p:nvPr>
        </p:nvSpPr>
        <p:spPr>
          <a:xfrm>
            <a:off x="264945" y="2717439"/>
            <a:ext cx="2386800" cy="6217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title"/>
          </p:nvPr>
        </p:nvSpPr>
        <p:spPr>
          <a:xfrm>
            <a:off x="416712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Font typeface="Arial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Arial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subTitle" idx="1"/>
          </p:nvPr>
        </p:nvSpPr>
        <p:spPr>
          <a:xfrm>
            <a:off x="225675" y="5481568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Arial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198575" y="1415968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/>
            </a:lvl1pPr>
            <a:lvl2pPr marL="914400" lvl="1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3pPr>
            <a:lvl4pPr marL="1828800" lvl="3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4pPr>
            <a:lvl5pPr marL="2286000" lvl="4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6pPr>
            <a:lvl7pPr marL="3200400" lvl="6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64944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64944" y="2253728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7201589" y="9119179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39075" y="454425"/>
            <a:ext cx="6705600" cy="9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Shadows Into Light Two"/>
              <a:buNone/>
            </a:pPr>
            <a:r>
              <a:rPr lang="en-US" sz="6000" b="0" i="0" u="none" strike="noStrike" cap="none" dirty="0">
                <a:solidFill>
                  <a:schemeClr val="dk1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Meet the Teacher </a:t>
            </a:r>
            <a:endParaRPr dirty="0"/>
          </a:p>
        </p:txBody>
      </p:sp>
      <p:sp>
        <p:nvSpPr>
          <p:cNvPr id="55" name="Google Shape;55;p1"/>
          <p:cNvSpPr txBox="1"/>
          <p:nvPr/>
        </p:nvSpPr>
        <p:spPr>
          <a:xfrm>
            <a:off x="3505200" y="271462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724025" y="1457325"/>
            <a:ext cx="3838500" cy="4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Shadows Into Light Two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Mrs. </a:t>
            </a:r>
            <a:r>
              <a:rPr lang="en-US" sz="3000" dirty="0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Damm</a:t>
            </a:r>
            <a:endParaRPr sz="30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70125" y="5008249"/>
            <a:ext cx="2727900" cy="73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Special Education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Room 204 </a:t>
            </a:r>
            <a:endParaRPr dirty="0"/>
          </a:p>
        </p:txBody>
      </p:sp>
      <p:sp>
        <p:nvSpPr>
          <p:cNvPr id="58" name="Google Shape;58;p1"/>
          <p:cNvSpPr txBox="1"/>
          <p:nvPr/>
        </p:nvSpPr>
        <p:spPr>
          <a:xfrm>
            <a:off x="2659725" y="1936274"/>
            <a:ext cx="4819800" cy="26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About Me</a:t>
            </a:r>
            <a:endParaRPr b="1" dirty="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Hi everyone! My name is Mrs. 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Melissa Damm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. I will be teaching SpEd Reading and Math as well as the case-manager for the 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6</a:t>
            </a:r>
            <a:r>
              <a:rPr lang="en-US" sz="1400" i="0" u="none" strike="noStrike" cap="none" baseline="30000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grade Special Education Students! This is my 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1st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year teaching in the District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and my 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24th year of teaching.</a:t>
            </a:r>
            <a:endParaRPr sz="1400" i="0" u="none" strike="noStrike" cap="none" dirty="0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 grew up in 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Dutton, a city 35 miles north of Great Falls. 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I met my husband, who is a Sidney native, while living in Billings, Montana.  We have been together since 2009 and we were married in December of 20</a:t>
            </a:r>
            <a:r>
              <a:rPr lang="en-US" dirty="0">
                <a:latin typeface="Trebuchet MS"/>
                <a:ea typeface="Trebuchet MS"/>
                <a:cs typeface="Trebuchet MS"/>
                <a:sym typeface="Trebuchet MS"/>
              </a:rPr>
              <a:t>19.</a:t>
            </a:r>
            <a:endParaRPr dirty="0"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2733675" y="4617225"/>
            <a:ext cx="4819800" cy="19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Education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I graduated from </a:t>
            </a:r>
            <a:r>
              <a:rPr lang="en-US" dirty="0">
                <a:latin typeface="Comfortaa"/>
                <a:ea typeface="Comfortaa"/>
                <a:cs typeface="Comfortaa"/>
                <a:sym typeface="Comfortaa"/>
              </a:rPr>
              <a:t>Montana State-University-Billings with a Bachelors in Education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with a </a:t>
            </a:r>
            <a:r>
              <a:rPr lang="en-US" dirty="0">
                <a:latin typeface="Comfortaa"/>
                <a:ea typeface="Comfortaa"/>
                <a:cs typeface="Comfortaa"/>
                <a:sym typeface="Comfortaa"/>
              </a:rPr>
              <a:t>K-12 reading minor.  I have a Masters Degree from Arkansas State University.  I am currently working on my Special Education Endorsement through Montana State University-Billings.</a:t>
            </a:r>
            <a:r>
              <a:rPr lang="en-US" sz="140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 </a:t>
            </a:r>
            <a:endParaRPr sz="1400" b="1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2798025" y="8089175"/>
            <a:ext cx="4691100" cy="15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Random Facts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Char char="●"/>
            </a:pPr>
            <a:r>
              <a:rPr lang="en-US" dirty="0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We have a passion for dirt track racing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Char char="●"/>
            </a:pPr>
            <a:r>
              <a:rPr lang="en-US" dirty="0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I enjoy quilting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Char char="●"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I love to </a:t>
            </a:r>
            <a:r>
              <a:rPr lang="en-US" dirty="0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camp and read</a:t>
            </a:r>
            <a:endParaRPr sz="14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hadows Into Light Two"/>
              <a:buChar char="●"/>
            </a:pPr>
            <a:r>
              <a:rPr lang="en-US" dirty="0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I like to learn about nutrition and technology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1131" y="6081936"/>
            <a:ext cx="1132051" cy="100673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/>
          <p:nvPr/>
        </p:nvSpPr>
        <p:spPr>
          <a:xfrm>
            <a:off x="283275" y="7504922"/>
            <a:ext cx="2514750" cy="17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adows Into Light Two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Stay Connected: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adows Into Light Two"/>
              <a:buNone/>
            </a:pPr>
            <a:r>
              <a:rPr lang="en-US" sz="1800" dirty="0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mdamm</a:t>
            </a:r>
            <a:r>
              <a:rPr lang="en-US" sz="18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@sidneyps.com</a:t>
            </a:r>
            <a:endParaRPr sz="18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adows Into Light Two"/>
              <a:buNone/>
            </a:pPr>
            <a:r>
              <a:rPr lang="en-US" sz="1800" b="0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406-433-5142</a:t>
            </a:r>
            <a:endParaRPr sz="18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adows Into Light Two"/>
              <a:buNone/>
            </a:pPr>
            <a:r>
              <a:rPr lang="en-US" sz="1800" dirty="0"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extension 5151</a:t>
            </a:r>
            <a:endParaRPr sz="1800" dirty="0"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Shadows Into Light Two"/>
              <a:ea typeface="Shadows Into Light Two"/>
              <a:cs typeface="Shadows Into Light Two"/>
              <a:sym typeface="Shadows Into Light Tw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Shadows Into Light Two"/>
              <a:buNone/>
            </a:pPr>
            <a:r>
              <a:rPr lang="en-US" sz="1800" b="1" i="0" u="none" strike="noStrike" cap="none" dirty="0">
                <a:solidFill>
                  <a:srgbClr val="000000"/>
                </a:solidFill>
                <a:latin typeface="Shadows Into Light Two"/>
                <a:ea typeface="Shadows Into Light Two"/>
                <a:cs typeface="Shadows Into Light Two"/>
                <a:sym typeface="Shadows Into Light Two"/>
              </a:rPr>
              <a:t> </a:t>
            </a:r>
            <a:endParaRPr dirty="0"/>
          </a:p>
        </p:txBody>
      </p:sp>
      <p:sp>
        <p:nvSpPr>
          <p:cNvPr id="63" name="Google Shape;63;p1"/>
          <p:cNvSpPr txBox="1"/>
          <p:nvPr/>
        </p:nvSpPr>
        <p:spPr>
          <a:xfrm>
            <a:off x="2840924" y="6703776"/>
            <a:ext cx="46053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Upcoming Events: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Sidney Middle School Parents Night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When: 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Monday, August 30, 2021, </a:t>
            </a:r>
            <a:r>
              <a:rPr lang="en-US" dirty="0"/>
              <a:t>starting at 6:00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pm.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Where: 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Sidney Middle School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Come meet Mrs. </a:t>
            </a:r>
            <a:r>
              <a:rPr lang="en-US" dirty="0"/>
              <a:t>Damm</a:t>
            </a:r>
            <a:r>
              <a:rPr lang="en-US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the other amazing teachers here at Sidney Middle School </a:t>
            </a:r>
            <a:endParaRPr dirty="0"/>
          </a:p>
        </p:txBody>
      </p:sp>
      <p:pic>
        <p:nvPicPr>
          <p:cNvPr id="64" name="Google Shape;6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076525"/>
            <a:ext cx="2333513" cy="2333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231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Comfortaa</vt:lpstr>
      <vt:lpstr>Arial</vt:lpstr>
      <vt:lpstr>Trebuchet MS</vt:lpstr>
      <vt:lpstr>Shadows Into Light Two</vt:lpstr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</dc:creator>
  <cp:lastModifiedBy>Melissa Damm</cp:lastModifiedBy>
  <cp:revision>3</cp:revision>
  <dcterms:modified xsi:type="dcterms:W3CDTF">2021-08-18T22:05:15Z</dcterms:modified>
</cp:coreProperties>
</file>